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10"/>
  </p:handoutMasterIdLst>
  <p:sldIdLst>
    <p:sldId id="266" r:id="rId2"/>
    <p:sldId id="256" r:id="rId3"/>
    <p:sldId id="267" r:id="rId4"/>
    <p:sldId id="257" r:id="rId5"/>
    <p:sldId id="259" r:id="rId6"/>
    <p:sldId id="258" r:id="rId7"/>
    <p:sldId id="260" r:id="rId8"/>
    <p:sldId id="268" r:id="rId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690"/>
  </p:normalViewPr>
  <p:slideViewPr>
    <p:cSldViewPr snapToGrid="0" snapToObjects="1">
      <p:cViewPr varScale="1">
        <p:scale>
          <a:sx n="106" d="100"/>
          <a:sy n="106" d="100"/>
        </p:scale>
        <p:origin x="7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C1DED965-BCB0-CD41-872C-4BA605C5450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79F2DC05-FE95-B642-BA6C-A92814F1428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88ABC0-E169-8340-BD72-AB4AA8A65A7B}" type="datetimeFigureOut">
              <a:rPr lang="nl-NL" smtClean="0"/>
              <a:t>11-10-2024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B3126EC-A496-8247-9B01-D00206D4F8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07E1C68-68B3-CE43-A874-9A730A74104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196E8B-58E1-2F44-887B-CE7028F962F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24388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8D838CE-5FC5-CB4C-B671-46F9F26A1C8C}" type="datetimeFigureOut">
              <a:rPr lang="nl-NL" smtClean="0"/>
              <a:t>11-10-2024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C946959-6ACA-3847-A0D9-7D1513331EF6}" type="slidenum">
              <a:rPr lang="nl-NL" smtClean="0"/>
              <a:t>‹nr.›</a:t>
            </a:fld>
            <a:endParaRPr lang="nl-NL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38542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38CE-5FC5-CB4C-B671-46F9F26A1C8C}" type="datetimeFigureOut">
              <a:rPr lang="nl-NL" smtClean="0"/>
              <a:t>11-10-2024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6959-6ACA-3847-A0D9-7D1513331EF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3149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8D838CE-5FC5-CB4C-B671-46F9F26A1C8C}" type="datetimeFigureOut">
              <a:rPr lang="nl-NL" smtClean="0"/>
              <a:t>11-10-2024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C946959-6ACA-3847-A0D9-7D1513331EF6}" type="slidenum">
              <a:rPr lang="nl-NL" smtClean="0"/>
              <a:t>‹nr.›</a:t>
            </a:fld>
            <a:endParaRPr lang="nl-NL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1700242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38CE-5FC5-CB4C-B671-46F9F26A1C8C}" type="datetimeFigureOut">
              <a:rPr lang="nl-NL" smtClean="0"/>
              <a:t>11-10-2024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6959-6ACA-3847-A0D9-7D1513331EF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30936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38CE-5FC5-CB4C-B671-46F9F26A1C8C}" type="datetimeFigureOut">
              <a:rPr lang="nl-NL" smtClean="0"/>
              <a:t>11-10-2024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6959-6ACA-3847-A0D9-7D1513331EF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32484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38CE-5FC5-CB4C-B671-46F9F26A1C8C}" type="datetimeFigureOut">
              <a:rPr lang="nl-NL" smtClean="0"/>
              <a:t>11-10-2024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6959-6ACA-3847-A0D9-7D1513331EF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6089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38CE-5FC5-CB4C-B671-46F9F26A1C8C}" type="datetimeFigureOut">
              <a:rPr lang="nl-NL" smtClean="0"/>
              <a:t>11-10-2024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6959-6ACA-3847-A0D9-7D1513331EF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53886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38D838CE-5FC5-CB4C-B671-46F9F26A1C8C}" type="datetimeFigureOut">
              <a:rPr lang="nl-NL" smtClean="0"/>
              <a:t>11-10-2024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CC946959-6ACA-3847-A0D9-7D1513331EF6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659939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om een afbeelding toe te voegen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38D838CE-5FC5-CB4C-B671-46F9F26A1C8C}" type="datetimeFigureOut">
              <a:rPr lang="nl-NL" smtClean="0"/>
              <a:t>11-10-2024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CC946959-6ACA-3847-A0D9-7D1513331EF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1324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38CE-5FC5-CB4C-B671-46F9F26A1C8C}" type="datetimeFigureOut">
              <a:rPr lang="nl-NL" smtClean="0"/>
              <a:t>11-10-2024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6959-6ACA-3847-A0D9-7D1513331EF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5970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38CE-5FC5-CB4C-B671-46F9F26A1C8C}" type="datetimeFigureOut">
              <a:rPr lang="nl-NL" smtClean="0"/>
              <a:t>11-10-2024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6959-6ACA-3847-A0D9-7D1513331EF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87340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8D838CE-5FC5-CB4C-B671-46F9F26A1C8C}" type="datetimeFigureOut">
              <a:rPr lang="nl-NL" smtClean="0"/>
              <a:t>11-10-2024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C946959-6ACA-3847-A0D9-7D1513331EF6}" type="slidenum">
              <a:rPr lang="nl-NL" smtClean="0"/>
              <a:t>‹nr.›</a:t>
            </a:fld>
            <a:endParaRPr lang="nl-NL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65291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5A4988-FA17-614E-8DFE-08D7AA247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0"/>
            <a:ext cx="10178322" cy="1492132"/>
          </a:xfrm>
        </p:spPr>
        <p:txBody>
          <a:bodyPr>
            <a:normAutofit/>
          </a:bodyPr>
          <a:lstStyle/>
          <a:p>
            <a:br>
              <a:rPr lang="nl-NL" sz="2000" dirty="0"/>
            </a:br>
            <a:br>
              <a:rPr lang="nl-NL" sz="2000" dirty="0"/>
            </a:br>
            <a:br>
              <a:rPr lang="nl-NL" sz="2000" dirty="0"/>
            </a:br>
            <a:r>
              <a:rPr lang="nl-NL" sz="2800" dirty="0"/>
              <a:t>Programma keuzevak ‘foodtruck’</a:t>
            </a:r>
            <a:endParaRPr lang="nl-NL" sz="2800" b="1" dirty="0">
              <a:latin typeface="+mn-lt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4FE477A-6F83-4E4B-93A1-F4BA4CAE3B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Vandaag</a:t>
            </a:r>
            <a:r>
              <a:rPr lang="nl-NL" b="1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nl-NL" b="1" dirty="0">
                <a:solidFill>
                  <a:schemeClr val="tx1"/>
                </a:solidFill>
              </a:rPr>
              <a:t>Start Foodtruck </a:t>
            </a:r>
          </a:p>
          <a:p>
            <a:pPr marL="0" indent="0">
              <a:buNone/>
            </a:pPr>
            <a:r>
              <a:rPr lang="nl-NL" dirty="0">
                <a:solidFill>
                  <a:schemeClr val="tx1"/>
                </a:solidFill>
              </a:rPr>
              <a:t>Groepsproject : opdrachten uitvoeren en eindpresentatie</a:t>
            </a:r>
          </a:p>
          <a:p>
            <a:pPr marL="0" indent="0">
              <a:buNone/>
            </a:pPr>
            <a:endParaRPr lang="nl-NL" dirty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nl-NL" b="1" dirty="0"/>
              <a:t>Website Foodtruck bekijken</a:t>
            </a:r>
          </a:p>
          <a:p>
            <a:pPr>
              <a:buFontTx/>
              <a:buChar char="-"/>
            </a:pPr>
            <a:r>
              <a:rPr lang="nl-NL" b="1" dirty="0"/>
              <a:t>Groepjes indelen</a:t>
            </a:r>
          </a:p>
          <a:p>
            <a:pPr>
              <a:buFontTx/>
              <a:buChar char="-"/>
            </a:pPr>
            <a:r>
              <a:rPr lang="nl-NL" b="1" dirty="0"/>
              <a:t>PPT Doelgroep en Product</a:t>
            </a:r>
          </a:p>
          <a:p>
            <a:pPr>
              <a:buFontTx/>
              <a:buChar char="-"/>
            </a:pPr>
            <a:r>
              <a:rPr lang="nl-NL" b="1" dirty="0"/>
              <a:t>Opdracht starten </a:t>
            </a:r>
          </a:p>
          <a:p>
            <a:pPr marL="0" indent="0">
              <a:buNone/>
            </a:pPr>
            <a:endParaRPr lang="nl-NL" b="1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E5A1C0E8-1691-A848-9F40-0A5BBA09DD21}"/>
              </a:ext>
            </a:extLst>
          </p:cNvPr>
          <p:cNvSpPr txBox="1"/>
          <p:nvPr/>
        </p:nvSpPr>
        <p:spPr>
          <a:xfrm>
            <a:off x="9924585" y="40827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59178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ACD0E9-798E-8B4E-A4E6-451A0D76C5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sz="6000" dirty="0"/>
              <a:t>Doelgroep en product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AEDC13C-BC48-C945-91ED-33E1B221FB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/>
              <a:t>Module Foodtruck klas 3vmbo</a:t>
            </a:r>
          </a:p>
        </p:txBody>
      </p:sp>
    </p:spTree>
    <p:extLst>
      <p:ext uri="{BB962C8B-B14F-4D97-AF65-F5344CB8AC3E}">
        <p14:creationId xmlns:p14="http://schemas.microsoft.com/office/powerpoint/2010/main" val="3621374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4DEB44-BA7B-6D4F-8433-7D35BDBA0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DOEL: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A4BCBCB-C60D-294A-B4B1-AA459899E2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800" dirty="0"/>
              <a:t>Aan het eind van dit onderdeel ‘Doelgroep en product’ : </a:t>
            </a:r>
          </a:p>
          <a:p>
            <a:pPr lvl="0"/>
            <a:r>
              <a:rPr lang="nl-NL" sz="2400" dirty="0"/>
              <a:t>Kan jij in minimaal 50 woorden beschrijven wat het thema is van jullie eigen foodtruck</a:t>
            </a:r>
          </a:p>
          <a:p>
            <a:pPr lvl="0"/>
            <a:r>
              <a:rPr lang="nl-NL" sz="2400" dirty="0"/>
              <a:t>Kan jij beschrijven wat de doelgroep is, het thema en uitleggen/onderbouwen waarom jij voor dit product hebt gekozen.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3902408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A29489-2568-CF46-AE30-156DB81BB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Doelgroep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67247E1-F431-614A-A13B-4D51262EC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4000" dirty="0"/>
              <a:t>Groep waar jij je product aan wilt verkopen</a:t>
            </a:r>
          </a:p>
          <a:p>
            <a:pPr marL="0" indent="0">
              <a:buNone/>
            </a:pPr>
            <a:r>
              <a:rPr lang="nl-NL" sz="4000" dirty="0"/>
              <a:t>  vb. jongeren, 50+, basisschoolkinderen, 18+</a:t>
            </a:r>
          </a:p>
        </p:txBody>
      </p:sp>
    </p:spTree>
    <p:extLst>
      <p:ext uri="{BB962C8B-B14F-4D97-AF65-F5344CB8AC3E}">
        <p14:creationId xmlns:p14="http://schemas.microsoft.com/office/powerpoint/2010/main" val="3046682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5C46CD-6144-824A-9D94-D32228132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Producten en assortiment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A607BD4-F121-874C-BDED-153608A53D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l-NL" sz="4000" dirty="0"/>
              <a:t> Kiezen welk product</a:t>
            </a:r>
          </a:p>
          <a:p>
            <a:pPr>
              <a:buFontTx/>
              <a:buChar char="-"/>
            </a:pPr>
            <a:r>
              <a:rPr lang="nl-NL" sz="4000" dirty="0"/>
              <a:t>Breed assortiment (veel verschillende productgroepen bv. in de supermarkt)</a:t>
            </a:r>
          </a:p>
          <a:p>
            <a:pPr>
              <a:buFontTx/>
              <a:buChar char="-"/>
            </a:pPr>
            <a:r>
              <a:rPr lang="nl-NL" sz="4000" dirty="0"/>
              <a:t>Smal assortiment (weinig of 1 productgroep)</a:t>
            </a:r>
          </a:p>
          <a:p>
            <a:pPr marL="0" indent="0">
              <a:buNone/>
            </a:pPr>
            <a:r>
              <a:rPr lang="nl-NL" sz="4000" dirty="0"/>
              <a:t>    - diep assortiment (1 </a:t>
            </a:r>
            <a:r>
              <a:rPr lang="nl-NL" sz="4000" dirty="0" err="1"/>
              <a:t>prod</a:t>
            </a:r>
            <a:r>
              <a:rPr lang="nl-NL" sz="4000" dirty="0"/>
              <a:t>., verschillende soorten</a:t>
            </a:r>
          </a:p>
          <a:p>
            <a:pPr marL="0" indent="0">
              <a:buNone/>
            </a:pPr>
            <a:r>
              <a:rPr lang="nl-NL" sz="4000" dirty="0"/>
              <a:t>      bv. </a:t>
            </a:r>
            <a:r>
              <a:rPr lang="nl-NL" sz="4000" dirty="0" err="1"/>
              <a:t>smoothies</a:t>
            </a:r>
            <a:r>
              <a:rPr lang="nl-NL" sz="4000" dirty="0"/>
              <a:t>)</a:t>
            </a:r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4140731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A5D1E0-3D01-C14E-91CA-743EAD204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Prijs van producten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39E7CA0-A119-3942-90A2-74346DEAFF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nl-NL" sz="3200" dirty="0"/>
              <a:t>Prijs bepalen:</a:t>
            </a:r>
          </a:p>
          <a:p>
            <a:pPr marL="0" indent="0">
              <a:buNone/>
            </a:pPr>
            <a:r>
              <a:rPr lang="nl-NL" sz="3200" dirty="0"/>
              <a:t>-Afroomprijs : hoge prijs vragen, daarna de prijs laten zakken</a:t>
            </a:r>
          </a:p>
          <a:p>
            <a:pPr marL="0" indent="0">
              <a:buNone/>
            </a:pPr>
            <a:r>
              <a:rPr lang="nl-NL" sz="3200" dirty="0"/>
              <a:t>-Penetratieprijs: lage prijs (veel en snel verkopen)</a:t>
            </a:r>
          </a:p>
          <a:p>
            <a:pPr marL="0" indent="0">
              <a:buNone/>
            </a:pPr>
            <a:r>
              <a:rPr lang="nl-NL" sz="3200" dirty="0"/>
              <a:t>-Prijskortingen: korting aanbieden (bv. 2 voor 1 of 50%)</a:t>
            </a:r>
          </a:p>
          <a:p>
            <a:pPr marL="0" indent="0">
              <a:buNone/>
            </a:pPr>
            <a:r>
              <a:rPr lang="nl-NL" sz="3200" dirty="0"/>
              <a:t>-Prijsdiscriminatie: verschillende prijzen voor verschillende </a:t>
            </a:r>
          </a:p>
          <a:p>
            <a:pPr marL="0" indent="0">
              <a:buNone/>
            </a:pPr>
            <a:r>
              <a:rPr lang="nl-NL" sz="3200" dirty="0"/>
              <a:t> groepen (bv. kinderen half geld)</a:t>
            </a:r>
          </a:p>
          <a:p>
            <a:pPr marL="0" indent="0">
              <a:buNone/>
            </a:pPr>
            <a:r>
              <a:rPr lang="nl-NL" sz="3200" dirty="0"/>
              <a:t>-Psychologische prijzen: bv. iets voor 299 euro aanbieden i.p.v. 303 euro</a:t>
            </a:r>
          </a:p>
        </p:txBody>
      </p:sp>
    </p:spTree>
    <p:extLst>
      <p:ext uri="{BB962C8B-B14F-4D97-AF65-F5344CB8AC3E}">
        <p14:creationId xmlns:p14="http://schemas.microsoft.com/office/powerpoint/2010/main" val="2188477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8F7346-A514-894F-BC2B-D10EA709A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 en B merken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C153EAC-FF39-B34D-88B7-B23B00D043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l-NL" sz="3200" dirty="0"/>
              <a:t>Kenmerken A merk:</a:t>
            </a:r>
          </a:p>
          <a:p>
            <a:pPr marL="0" indent="0">
              <a:buNone/>
            </a:pPr>
            <a:r>
              <a:rPr lang="nl-NL" sz="3200" dirty="0"/>
              <a:t>  bekend, goede kwaliteit, is in meeste winkels te koop, heeft </a:t>
            </a:r>
          </a:p>
          <a:p>
            <a:pPr marL="0" indent="0">
              <a:buNone/>
            </a:pPr>
            <a:r>
              <a:rPr lang="nl-NL" sz="3200" dirty="0"/>
              <a:t>  vaak landelijke reclame. </a:t>
            </a:r>
          </a:p>
          <a:p>
            <a:r>
              <a:rPr lang="nl-NL" sz="3200" dirty="0"/>
              <a:t>Kenmerken B merk:</a:t>
            </a:r>
          </a:p>
          <a:p>
            <a:pPr marL="0" indent="0">
              <a:buNone/>
            </a:pPr>
            <a:r>
              <a:rPr lang="nl-NL" sz="3200" dirty="0"/>
              <a:t>  minder bekend, meestal geen landelijke reclame, goedkoper </a:t>
            </a:r>
          </a:p>
          <a:p>
            <a:pPr marL="0" indent="0">
              <a:buNone/>
            </a:pPr>
            <a:r>
              <a:rPr lang="nl-NL" sz="3200" dirty="0"/>
              <a:t>  dan het  A merk.</a:t>
            </a:r>
          </a:p>
          <a:p>
            <a:r>
              <a:rPr lang="nl-NL" sz="3200" dirty="0"/>
              <a:t>Huismerken:</a:t>
            </a:r>
          </a:p>
          <a:p>
            <a:pPr marL="0" indent="0">
              <a:buNone/>
            </a:pPr>
            <a:r>
              <a:rPr lang="nl-NL" sz="3200" dirty="0"/>
              <a:t>   zelfverzonnen merk van een bepaalde winkel.</a:t>
            </a:r>
          </a:p>
          <a:p>
            <a:pPr marL="0" indent="0">
              <a:buNone/>
            </a:pPr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226052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4FE777-6D33-584F-87B7-B216C6797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l-NL" dirty="0"/>
            </a:br>
            <a:br>
              <a:rPr lang="nl-NL" dirty="0"/>
            </a:br>
            <a:br>
              <a:rPr lang="nl-NL" dirty="0"/>
            </a:b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933E4BE-2B4B-BB49-A8E6-B3C992A531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4000" b="1" dirty="0"/>
              <a:t>          Aan de slag met de opdracht!</a:t>
            </a:r>
          </a:p>
        </p:txBody>
      </p:sp>
    </p:spTree>
    <p:extLst>
      <p:ext uri="{BB962C8B-B14F-4D97-AF65-F5344CB8AC3E}">
        <p14:creationId xmlns:p14="http://schemas.microsoft.com/office/powerpoint/2010/main" val="1021722272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{F504D884-C574-F842-983A-E22E5F486E66}tf10001071</Template>
  <TotalTime>7239</TotalTime>
  <Words>295</Words>
  <Application>Microsoft Macintosh PowerPoint</Application>
  <PresentationFormat>Breedbeeld</PresentationFormat>
  <Paragraphs>43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3" baseType="lpstr">
      <vt:lpstr>Arial</vt:lpstr>
      <vt:lpstr>Calibri</vt:lpstr>
      <vt:lpstr>Gill Sans MT</vt:lpstr>
      <vt:lpstr>Impact</vt:lpstr>
      <vt:lpstr>Badge</vt:lpstr>
      <vt:lpstr>   Programma keuzevak ‘foodtruck’</vt:lpstr>
      <vt:lpstr>Doelgroep en product</vt:lpstr>
      <vt:lpstr>DOEL:</vt:lpstr>
      <vt:lpstr>Doelgroep</vt:lpstr>
      <vt:lpstr>Producten en assortiment</vt:lpstr>
      <vt:lpstr>Prijs van producten</vt:lpstr>
      <vt:lpstr>A en B merken</vt:lpstr>
      <vt:lpstr>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Marktonderzoek</dc:title>
  <dc:creator>Janneke kraak</dc:creator>
  <cp:lastModifiedBy>Nanda Jongsma</cp:lastModifiedBy>
  <cp:revision>23</cp:revision>
  <cp:lastPrinted>2019-01-23T13:28:40Z</cp:lastPrinted>
  <dcterms:created xsi:type="dcterms:W3CDTF">2018-11-06T09:48:48Z</dcterms:created>
  <dcterms:modified xsi:type="dcterms:W3CDTF">2024-10-11T09:58:19Z</dcterms:modified>
</cp:coreProperties>
</file>